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Montserrat" panose="020B0604020202020204" charset="0"/>
      <p:regular r:id="rId12"/>
    </p:embeddedFont>
    <p:embeddedFont>
      <p:font typeface="Heebo Light" panose="020B0604020202020204" charset="-79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37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EkoLab -</a:t>
            </a: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44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Laboratório de Transformação Social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Acreditamos que a educação em tecnologia é uma ferramenta poderosa para reduzir desigualdades e abrir portas para o mercado de trabalho. A EkoLab foca em conteúdos práticos e uma comunidade colaborativa que incentiva o desenvolvimento de habilidades essenciais para o futuro digital.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476" y="447556"/>
            <a:ext cx="4696063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Semana 1: Cronograma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76" y="1383149"/>
            <a:ext cx="4484013" cy="30680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9476" y="4634151"/>
            <a:ext cx="2034064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2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Planejamento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69476" y="5050988"/>
            <a:ext cx="6547247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Definição dos objetivos do projeto.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69476" y="5368290"/>
            <a:ext cx="6547247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Discussões iniciais sobre a viabilidade da plataforma.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69476" y="5685591"/>
            <a:ext cx="5244915" cy="859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Estabelecimento de um cronograma e divisão de funções iniciais.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297" y="1383149"/>
            <a:ext cx="4484013" cy="47248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21297" y="6291024"/>
            <a:ext cx="2034064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2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Público-alvo</a:t>
            </a: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7521297" y="6707862"/>
            <a:ext cx="6547247" cy="520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Identificação do público-alvo principal: jovens negros com interesse em tecnologia e programação.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521297" y="7375088"/>
            <a:ext cx="6547247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endParaRPr lang="en-US" sz="12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278" y="581382"/>
            <a:ext cx="7161609" cy="626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Metodologias e Ferramentas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78" y="1608058"/>
            <a:ext cx="801410" cy="8014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1278" y="2659856"/>
            <a:ext cx="250459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Trello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01278" y="3093125"/>
            <a:ext cx="6463665" cy="961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Organização de tarefas e gestão de projetos. Kanban para visualização do fluxo de trabalho. Colaboração em tempo real com quadros compartilhados.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457" y="1608058"/>
            <a:ext cx="801410" cy="8014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5457" y="2659856"/>
            <a:ext cx="250459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Discord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465457" y="3093125"/>
            <a:ext cx="6463665" cy="961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Comunicação da equipe em tempo real. Canais de texto e voz para diferentes tópicos do projeto. Facilidade de compartilhamento de arquivos e links.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78" y="4655701"/>
            <a:ext cx="801410" cy="8014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278" y="5707499"/>
            <a:ext cx="250459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Whatsapp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01278" y="6140768"/>
            <a:ext cx="6463665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Comunicação rápida e direta. Criação de grupos para discussões específicas. Envio de mensagens, imagens e documentos.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457" y="4655701"/>
            <a:ext cx="801410" cy="80141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5457" y="5707499"/>
            <a:ext cx="250459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Studio Code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465457" y="6140768"/>
            <a:ext cx="6463665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Editor de código poderoso e flexível. Suporte a diversas linguagens de programação. Integração com Git para controle de versão.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701278" y="7007185"/>
            <a:ext cx="13227844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Utilização do Trello com metodologia ágil Scrum. Sprints curtos e reuniões para monitorar o progresso, identificar impedimentos e garantir o alinhamento das atividades. Priorização das tarefas com base no valor para o usuário e na complexidade de implementação.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3641" y="618887"/>
            <a:ext cx="7569517" cy="140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Funções e Responsabilidades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3641" y="2361962"/>
            <a:ext cx="7569517" cy="5248751"/>
          </a:xfrm>
          <a:prstGeom prst="roundRect">
            <a:avLst>
              <a:gd name="adj" fmla="val 18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1261" y="2369582"/>
            <a:ext cx="7554278" cy="6448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06170" y="2512100"/>
            <a:ext cx="3323511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Função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7119" y="2512100"/>
            <a:ext cx="3323511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Membro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1261" y="3014424"/>
            <a:ext cx="7554278" cy="6448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06170" y="3156942"/>
            <a:ext cx="3323511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Líder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7119" y="3156942"/>
            <a:ext cx="3323511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Eduardo Correia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1261" y="3659267"/>
            <a:ext cx="7554278" cy="6448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06170" y="3801785"/>
            <a:ext cx="3323511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Vice-Líder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7119" y="3801785"/>
            <a:ext cx="3323511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Marcus Oliveira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1261" y="4304109"/>
            <a:ext cx="7554278" cy="100464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06170" y="4446627"/>
            <a:ext cx="3323511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Desenvolvedores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7119" y="4446627"/>
            <a:ext cx="3323511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Eduardo Correia, Marcus Oliveira, Leticia Morais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1261" y="5308759"/>
            <a:ext cx="7554278" cy="6448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06170" y="5451277"/>
            <a:ext cx="3323511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Pesquisadores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287119" y="5451277"/>
            <a:ext cx="3323511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Giovanna Ferreira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281261" y="5953601"/>
            <a:ext cx="7554278" cy="6448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506170" y="6096119"/>
            <a:ext cx="3323511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Documentação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10287119" y="6096119"/>
            <a:ext cx="3323511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Leticia Morais, Giovanna Ferreira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6281261" y="6598444"/>
            <a:ext cx="7554278" cy="10046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6506170" y="6740962"/>
            <a:ext cx="3323511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Apresentação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10287119" y="6740962"/>
            <a:ext cx="3323511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Eduardo Correia, Marcus Oliveira, Leticia Morais, Giovanna Ferreira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5799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Semana 2: Desenvolvimento Front-End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52449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5318284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HTML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808702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Estrutura da página.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452449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5318284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CSS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5808702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Estilos e design.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452449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5318284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Bootstrap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5808702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Responsividade.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Semana 2: Modelagem do Banco de Dados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Modelo Conceitual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Visão geral.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Modelo Lógico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Implementação.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ScriptSQL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MySQL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53652"/>
            <a:ext cx="99181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Semana 3: Entrega e Apresentação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7577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7504" y="5842754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Organização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248162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Preparação do material.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7577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75434" y="5842754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Documentação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248162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Detalhes do projeto.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7577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99320" y="5842754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GitHub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6248162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Código-fonte atualizado.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2766"/>
            <a:ext cx="82313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Desafios e Lições Aprendidas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35173"/>
            <a:ext cx="4196358" cy="4721662"/>
          </a:xfrm>
          <a:prstGeom prst="roundRect">
            <a:avLst>
              <a:gd name="adj" fmla="val 22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569607"/>
            <a:ext cx="372749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Gerenciamento de tempo foi crucial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028224" y="3556278"/>
            <a:ext cx="372749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Aprendemos que a alocação eficaz do tempo é fundamental para cumprir os prazos e evitar atrasos. A priorização de tarefas e o estabelecimento de metas realistas foram essenciais para manter o projeto em dia.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335173"/>
            <a:ext cx="4196358" cy="4721662"/>
          </a:xfrm>
          <a:prstGeom prst="roundRect">
            <a:avLst>
              <a:gd name="adj" fmla="val 22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2569607"/>
            <a:ext cx="372749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Comunicação clara é essencial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5451396" y="3556278"/>
            <a:ext cx="3727490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comunicação aberta e transparente entre os membros da equipe foi vital para evitar mal-entendidos e garantir que todos estivessem alinhados com os objetivos do projeto. Ferramentas de comunicação online e reuniões regulares foram importantes para manter o fluxo de informações.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335173"/>
            <a:ext cx="4196358" cy="4721662"/>
          </a:xfrm>
          <a:prstGeom prst="roundRect">
            <a:avLst>
              <a:gd name="adj" fmla="val 22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2569607"/>
            <a:ext cx="372749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Integração de ferramentas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9874568" y="3556278"/>
            <a:ext cx="3727490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utilização de ferramentas integradas, como Trello e GitHub, permitiu que a equipe trabalhasse de forma mais eficiente e organizada. A integração facilitou o compartilhamento de informações, o rastreamento de tarefas e a colaboração em tempo real.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830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Conclusão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Gostaríamos de agradecer aos nossos colegas de equipe pelo comprometimento e dedicação ao longo de todo o processo. Também agradecemos aos avaliadores pelo tempo e pela atenção, além do feedback construtivo que com certeza nos ajudará a aprimorar ainda mais nosso trabalho.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531</Words>
  <Application>Microsoft Office PowerPoint</Application>
  <PresentationFormat>Personalizar</PresentationFormat>
  <Paragraphs>76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Montserrat</vt:lpstr>
      <vt:lpstr>Arial</vt:lpstr>
      <vt:lpstr>Heebo Light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Remakker</cp:lastModifiedBy>
  <cp:revision>2</cp:revision>
  <dcterms:created xsi:type="dcterms:W3CDTF">2025-02-12T05:10:40Z</dcterms:created>
  <dcterms:modified xsi:type="dcterms:W3CDTF">2025-02-12T05:19:45Z</dcterms:modified>
</cp:coreProperties>
</file>